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DB8EF-A52F-3046-B2D3-DD3D1124EC6D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3346C-B7B7-7847-AAA5-8F7DE5392B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673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file</a:t>
            </a:r>
            <a:r>
              <a:rPr lang="de-DE" dirty="0"/>
              <a:t>:///Users/</a:t>
            </a:r>
            <a:r>
              <a:rPr lang="de-DE" dirty="0" err="1"/>
              <a:t>mkaempf</a:t>
            </a:r>
            <a:r>
              <a:rPr lang="de-DE" dirty="0"/>
              <a:t>/Desktop/</a:t>
            </a:r>
            <a:r>
              <a:rPr lang="de-DE" dirty="0" err="1"/>
              <a:t>GeoQB</a:t>
            </a:r>
            <a:r>
              <a:rPr lang="de-DE" dirty="0"/>
              <a:t>/</a:t>
            </a:r>
            <a:r>
              <a:rPr lang="de-DE"/>
              <a:t>Linked_Spatial_Data_Beyond_The_Linked_Op.pdf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3346C-B7B7-7847-AAA5-8F7DE5392B5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5697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BC6F37-C01A-4C42-AD07-C3369D4704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F80A463-EFD1-7E49-AC52-2E220165DE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920CE2-FE04-D84A-B93F-26C5092B7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4F4DD1-52AA-5149-B1B5-67B0E30C0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340221-664C-1E45-92F3-D1F7C952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4481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A978A-189B-3C4D-AB36-C441D197E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8ED550A-AD5B-FB48-A3DC-FB01FAD768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CED2A5-F84A-4A4E-A3C4-07234CDDC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35F72B-CD64-F849-9B62-5189669F7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36AA21-11EB-C541-AE99-5F3C4FDCC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271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E2861C2-22B3-7A49-A18F-2983722B6E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E25756E-DBF0-084E-8087-BF035497C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C91E57-ECB8-0246-BC39-F3A7F5CE7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03FDD8-82D9-BF4E-A65C-602CCE342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B5DC698-6163-BB4B-B902-E5A25BE7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2877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F3C8F8-1D47-F349-BCA6-4221336D6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8389A7-0AC3-7A44-84AE-644006BF1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1183AE-67BF-A342-8688-0CA711558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4E9C4A-D24E-4E45-9504-5A2B4F2FF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67BAB7-00C6-C440-B64D-3B2E8AC0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3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B3DA45-2DCB-3148-BE82-DBDECCCAF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2AFC73-710D-244E-BB55-3A588B9CA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5F182D-D259-7D42-9B59-3492ED34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67D4C6-2CF9-7241-AC44-A75F2C81A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49C610-271C-AF43-8FE3-2E617EA6A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5186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E6F903-0F32-B546-B1BD-0119A972E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D5B75C-165F-4841-BB0E-BDFECAE1D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B159754-7F75-AA4F-922F-880130D5D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531B7E2-96E4-5B4D-AA62-7B393DD2C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8E1E080-E98B-AB4B-8D72-28652C494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175FF3-57DB-0442-BED3-96A83B001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2895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F035A-2C8D-1D45-AFCE-409B3BE28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4D36ED-4F8F-5343-AEA3-F9A7F1E38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99565E7-AFA2-F74F-8A34-84A66C9D3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CCD1C9B-5F50-CB45-90F6-416F9D75A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39206E7-34C3-AB4F-BF9D-3BAFE2BA1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22B8C09-68E0-C74D-B338-E118F9BDF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6F148D9-64F7-8541-9B51-185A94F7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9946E56-B731-5A4D-A1CF-890E82C5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870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3E7FE3-C46B-E34C-9611-E61096EAC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FC9FDC-E617-5C4D-9A65-2F8D8E4BC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5325FD0-257E-0248-AB28-B3DFB4086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45BDCDD-E098-854F-908E-417E6CA16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383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12F63CC-765F-3B4C-81BE-6CE818C8F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CE0AB12-5D1A-2245-9089-35787F60C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F9CF69-3305-5F49-9891-1CFF1439F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974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FE8AAE-8F22-0E41-8054-46BBF2E8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CECB5E-E612-CA4E-8E22-067543B61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39034C2-41F3-404F-91C6-5A8E6528A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070B70-D387-4040-8A08-AC48C8BA6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88B1DC6-8659-D94A-BFB1-CD06BF90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9E62A8-D230-8840-A5AB-F0855ED13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243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2D71A-984A-0F4B-B1E2-8D8135492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8EF28F4-AEB7-C84D-AC72-CFFDC6BB8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1E448C9-2F5D-8A49-97DD-07BAFBB12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81FCFE2-589D-6746-86AD-5539C4D47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5B475E7-BE34-D547-B4FB-F1154CD14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D9BE39-A9D5-DE45-85EA-C56D1BD26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499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251DD3F-1976-F043-B55C-A4066BD48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8539B7-913A-D94E-9CCA-599217B28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859E14-B5EE-CA42-B96E-565167BFE0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F13CD-D9F9-8343-A016-014B7E4E85B2}" type="datetimeFigureOut">
              <a:rPr lang="de-DE" smtClean="0"/>
              <a:t>10.04.22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C439DF-FF9F-2B46-84B7-599D59362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D3634E-9F83-FA4D-91D8-87AEF3E7B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602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64DE8B-6A02-7A46-976D-80868EFF5F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RDF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OSM Datamodel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4E34703-EA9B-5646-B9B0-DBE58DE39E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interpreting</a:t>
            </a:r>
            <a:r>
              <a:rPr lang="de-DE" dirty="0"/>
              <a:t> OSM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answer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3680838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73212-F3B9-274F-86B8-C5A59BB6A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B35D97-01ED-3849-9BBE-03A3515EF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8AB5057-2B6E-F74F-9AF9-2AACA4455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36"/>
            <a:ext cx="12192000" cy="682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91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F087A47-280F-1843-93DF-B4F477432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449" y="0"/>
            <a:ext cx="90951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10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B99255-90C8-854C-8FC2-B3A7077E2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91A225-F1D4-A045-8DAF-A5C7C1601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1ABCAEB-D298-8C45-ADDC-B1F60FBF0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786"/>
            <a:ext cx="12192000" cy="572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19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A91BAB-1A8E-C745-853A-FFBC4FB5C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E1B5A4-C100-FB49-AF87-8558F0045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F624BE5-9A2F-9941-BE21-9531DD35D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7" y="681037"/>
            <a:ext cx="8786191" cy="54864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722930E-B5BE-3D48-B977-DF02BB6F9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151" y="473761"/>
            <a:ext cx="2461360" cy="590095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85978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BD631F-70E7-2942-A385-1FD6BB5D7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5F1C0C-1BDB-1945-9FB3-5E6D5A076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7674E4B-CBDE-4F41-BB9A-5A0530CC2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1145"/>
            <a:ext cx="12192000" cy="631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09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0808E6-470C-CD4C-A1DA-54302A447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7094E9-ACE3-3546-A8E1-179E58019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8851367-12CA-DC47-AE93-C6EC778C5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504"/>
            <a:ext cx="12192000" cy="570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49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0054CC-31F0-4E4A-AC8D-CCFAA7292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0125B9-E0CA-324E-B605-47D9CD461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3D9D8BA-82BF-634B-A638-B882A5EB9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600" y="1657350"/>
            <a:ext cx="51308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398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</Words>
  <Application>Microsoft Macintosh PowerPoint</Application>
  <PresentationFormat>Breitbild</PresentationFormat>
  <Paragraphs>4</Paragraphs>
  <Slides>8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RDF and the OSM Datamodel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Mirko Kämpf</dc:creator>
  <cp:lastModifiedBy>Mirko Kämpf</cp:lastModifiedBy>
  <cp:revision>4</cp:revision>
  <dcterms:created xsi:type="dcterms:W3CDTF">2022-03-16T08:36:48Z</dcterms:created>
  <dcterms:modified xsi:type="dcterms:W3CDTF">2022-04-10T16:03:20Z</dcterms:modified>
</cp:coreProperties>
</file>

<file path=docProps/thumbnail.jpeg>
</file>